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71" r:id="rId23"/>
    <p:sldId id="272" r:id="rId24"/>
    <p:sldId id="273" r:id="rId25"/>
    <p:sldId id="274" r:id="rId26"/>
    <p:sldId id="275" r:id="rId27"/>
    <p:sldId id="276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>
        <p:scale>
          <a:sx n="110" d="100"/>
          <a:sy n="110" d="100"/>
        </p:scale>
        <p:origin x="402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3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95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9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7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3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5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7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0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6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6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6E526-CC99-47D9-A0B2-8C96B45BA8D0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0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1150" y="93663"/>
            <a:ext cx="9086850" cy="82073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Gottfrid</a:t>
            </a:r>
            <a:r>
              <a:rPr lang="en-US" dirty="0" smtClean="0"/>
              <a:t> sample A (center ?)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865" y="1532703"/>
            <a:ext cx="5949135" cy="4749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5" y="1681843"/>
            <a:ext cx="5514903" cy="44028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208564" y="3907451"/>
            <a:ext cx="600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50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to edge of sample, Li?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61" y="1630581"/>
            <a:ext cx="6097811" cy="4868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2" y="1989809"/>
            <a:ext cx="5197883" cy="41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5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edge, no nucleated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8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5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Li deposition, more spaghetti-like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7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22" y="2220686"/>
            <a:ext cx="4691063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4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Li deposition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9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2" y="2019980"/>
            <a:ext cx="5272769" cy="42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Li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7" y="1919004"/>
            <a:ext cx="6074009" cy="4849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93" y="2251869"/>
            <a:ext cx="4906368" cy="392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793" y="2129940"/>
            <a:ext cx="5227450" cy="41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1657" cy="1325563"/>
          </a:xfrm>
        </p:spPr>
        <p:txBody>
          <a:bodyPr/>
          <a:lstStyle/>
          <a:p>
            <a:r>
              <a:rPr lang="en-US" dirty="0" smtClean="0"/>
              <a:t>Starting from this edge, moving inwards (arrow)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4" y="1562894"/>
            <a:ext cx="6096000" cy="4876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322614" y="3184071"/>
            <a:ext cx="2383973" cy="971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180941"/>
            <a:ext cx="4710624" cy="37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3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1mm in from edge of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6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74" y="1995714"/>
            <a:ext cx="5395233" cy="43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3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2mm in from edge of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3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4" y="2157911"/>
            <a:ext cx="5192486" cy="41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87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3mm in from edge of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7" y="149678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503" y="1912938"/>
            <a:ext cx="5220890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4mm in from edge of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79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83" y="1825625"/>
            <a:ext cx="54391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5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deposition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3524" y="2766105"/>
            <a:ext cx="3094351" cy="2470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7081"/>
            <a:ext cx="4369541" cy="3488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541" y="2343150"/>
            <a:ext cx="4261732" cy="340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2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B, edge of something (not Li)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943507" cy="47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25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9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35" y="1825625"/>
            <a:ext cx="5767586" cy="46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3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deposition?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5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1" y="1877106"/>
            <a:ext cx="5374821" cy="4299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5" y="1732870"/>
            <a:ext cx="5735410" cy="45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73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deposition (</a:t>
            </a:r>
            <a:r>
              <a:rPr lang="en-US" dirty="0" err="1" smtClean="0"/>
              <a:t>EoD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84" y="1902279"/>
            <a:ext cx="5698843" cy="45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40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1562893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557" y="1694258"/>
            <a:ext cx="5767586" cy="46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8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131"/>
            <a:ext cx="5393871" cy="4315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697" y="-245156"/>
            <a:ext cx="5008279" cy="4006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28936"/>
            <a:ext cx="4723675" cy="37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49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mm in from the </a:t>
            </a:r>
            <a:r>
              <a:rPr lang="en-US" dirty="0" err="1" smtClean="0"/>
              <a:t>EoD</a:t>
            </a:r>
            <a:r>
              <a:rPr lang="en-US" dirty="0" smtClean="0"/>
              <a:t> in previous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5" y="1675697"/>
            <a:ext cx="5813992" cy="4651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85" y="4322960"/>
            <a:ext cx="3566206" cy="284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02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48" y="2333897"/>
            <a:ext cx="4614976" cy="3684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71" y="2640164"/>
            <a:ext cx="3839793" cy="30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48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mm from 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45" y="2207007"/>
            <a:ext cx="4494985" cy="3588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185" y="140861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0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edge of Cu sample, no Li (?)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8" y="1453243"/>
            <a:ext cx="5831921" cy="4655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61" y="1759403"/>
            <a:ext cx="5064939" cy="40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11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1825625"/>
            <a:ext cx="4921874" cy="3937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377" y="2201680"/>
            <a:ext cx="3981734" cy="3185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111" y="2551612"/>
            <a:ext cx="2904048" cy="23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87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r>
              <a:rPr lang="en-US" dirty="0" smtClean="0"/>
              <a:t> (?)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3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83" y="1976109"/>
            <a:ext cx="5415275" cy="43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59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" y="2236629"/>
            <a:ext cx="4925418" cy="394033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5" y="149569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97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75695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063" y="0"/>
            <a:ext cx="5444680" cy="4343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21" y="3971551"/>
            <a:ext cx="3589564" cy="28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71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354" y="139336"/>
            <a:ext cx="4598846" cy="36790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297" y="3953350"/>
            <a:ext cx="3108960" cy="248716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1367246" y="4284617"/>
            <a:ext cx="1985554" cy="1985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31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mm towards center from </a:t>
            </a:r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1469571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3" y="1219199"/>
            <a:ext cx="3883479" cy="31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53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2mm towards center from </a:t>
            </a:r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1452154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907177"/>
            <a:ext cx="474345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70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3mm towards center from </a:t>
            </a:r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6" y="2219881"/>
            <a:ext cx="4773017" cy="38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9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mm towards center from </a:t>
            </a:r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3" y="1562894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526" y="2124891"/>
            <a:ext cx="4892760" cy="391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22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Saw black parts with spots</a:t>
            </a:r>
          </a:p>
          <a:p>
            <a:r>
              <a:rPr lang="en-US" dirty="0" smtClean="0"/>
              <a:t>Started bubbling after taking picture (see below)</a:t>
            </a:r>
          </a:p>
          <a:p>
            <a:r>
              <a:rPr lang="en-US" dirty="0" smtClean="0"/>
              <a:t>Josef thinks it might have been salt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99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D,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45574"/>
            <a:ext cx="4819650" cy="3855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334" y="4125033"/>
            <a:ext cx="3416209" cy="2732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311" y="4125033"/>
            <a:ext cx="3458936" cy="27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43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D,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989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86" y="707571"/>
            <a:ext cx="3684814" cy="2947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123" y="3790359"/>
            <a:ext cx="3806734" cy="30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67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96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C,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2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506"/>
            <a:ext cx="3596641" cy="2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49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C, </a:t>
            </a:r>
            <a:r>
              <a:rPr lang="en-US" dirty="0" err="1" smtClean="0"/>
              <a:t>EoD</a:t>
            </a:r>
            <a:r>
              <a:rPr lang="en-US" dirty="0" smtClean="0"/>
              <a:t> or outside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5867"/>
            <a:ext cx="9444445" cy="978535"/>
          </a:xfrm>
        </p:spPr>
        <p:txBody>
          <a:bodyPr/>
          <a:lstStyle/>
          <a:p>
            <a:r>
              <a:rPr lang="en-US" dirty="0" smtClean="0"/>
              <a:t>Lots of bubbles formed in this region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" y="1562894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03" y="301625"/>
            <a:ext cx="4328161" cy="34625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932" y="4043095"/>
            <a:ext cx="2995748" cy="239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85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towards center, </a:t>
            </a:r>
            <a:r>
              <a:rPr lang="en-US" dirty="0" err="1" smtClean="0"/>
              <a:t>EoD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34" y="1792492"/>
            <a:ext cx="5480589" cy="43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07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3" y="1300163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852" y="148046"/>
            <a:ext cx="4895850" cy="3916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623" y="3808259"/>
            <a:ext cx="3812177" cy="30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94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towards </a:t>
            </a:r>
            <a:r>
              <a:rPr lang="en-US" dirty="0" err="1" smtClean="0"/>
              <a:t>egdge</a:t>
            </a:r>
            <a:r>
              <a:rPr lang="en-US" dirty="0" smtClean="0"/>
              <a:t> *from last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478280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737" y="155846"/>
            <a:ext cx="4344931" cy="3475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20" y="3194232"/>
            <a:ext cx="4275364" cy="34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97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778" y="85612"/>
            <a:ext cx="4622460" cy="3697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579" y="4063093"/>
            <a:ext cx="3270964" cy="261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28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063930"/>
            <a:ext cx="4667251" cy="3733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19" y="129849"/>
            <a:ext cx="4239440" cy="3391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250" y="3756677"/>
            <a:ext cx="3735977" cy="298878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2343" y="3756677"/>
            <a:ext cx="2290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3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" y="1940930"/>
            <a:ext cx="7800427" cy="62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29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damage to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Pictures taken a few seconds apart at high mag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54" y="2544136"/>
            <a:ext cx="5121694" cy="4086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45" y="2447107"/>
            <a:ext cx="5364931" cy="42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51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mm towards center from </a:t>
            </a:r>
            <a:r>
              <a:rPr lang="en-US" dirty="0" err="1" smtClean="0"/>
              <a:t>EoD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2249283"/>
            <a:ext cx="4620618" cy="3696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05" y="0"/>
            <a:ext cx="4511040" cy="3608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689" y="3835542"/>
            <a:ext cx="3778072" cy="30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83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2mm towards center from </a:t>
            </a:r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80" y="738414"/>
            <a:ext cx="3886200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308" y="4220663"/>
            <a:ext cx="2747464" cy="21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30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mm towards center from </a:t>
            </a:r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60863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893" y="84614"/>
            <a:ext cx="4895850" cy="3916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583" y="3646714"/>
            <a:ext cx="388620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77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4mm towards center from </a:t>
            </a:r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" y="175695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507944"/>
            <a:ext cx="4153989" cy="3323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3899805"/>
            <a:ext cx="3590109" cy="28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51" y="0"/>
            <a:ext cx="8595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51" y="0"/>
            <a:ext cx="8595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9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deposition, more sparse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06" y="162537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19" y="2182351"/>
            <a:ext cx="5003581" cy="39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82" y="1690688"/>
            <a:ext cx="6379075" cy="5092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by, more dense Li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2025873"/>
            <a:ext cx="5769475" cy="46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73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259</Words>
  <Application>Microsoft Office PowerPoint</Application>
  <PresentationFormat>Widescreen</PresentationFormat>
  <Paragraphs>51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Gottfrid sample A (center ?)</vt:lpstr>
      <vt:lpstr>Edge of deposition </vt:lpstr>
      <vt:lpstr>Actual edge of Cu sample, no Li (?)</vt:lpstr>
      <vt:lpstr>PowerPoint Presentation</vt:lpstr>
      <vt:lpstr>PowerPoint Presentation</vt:lpstr>
      <vt:lpstr>PowerPoint Presentation</vt:lpstr>
      <vt:lpstr>PowerPoint Presentation</vt:lpstr>
      <vt:lpstr>Edge of deposition, more sparse Li</vt:lpstr>
      <vt:lpstr>Close by, more dense Li</vt:lpstr>
      <vt:lpstr>Closer to edge of sample, Li?</vt:lpstr>
      <vt:lpstr>At edge, no nucleated Li</vt:lpstr>
      <vt:lpstr>Edge of Li deposition, more spaghetti-like</vt:lpstr>
      <vt:lpstr>Edge of Li deposition </vt:lpstr>
      <vt:lpstr>Edge of Li deposition</vt:lpstr>
      <vt:lpstr>Starting from this edge, moving inwards (arrow)</vt:lpstr>
      <vt:lpstr>About 1mm in from edge of deposition</vt:lpstr>
      <vt:lpstr>About 2mm in from edge of deposition</vt:lpstr>
      <vt:lpstr>About 3mm in from edge of deposition</vt:lpstr>
      <vt:lpstr>About 4mm in from edge of deposition</vt:lpstr>
      <vt:lpstr>PowerPoint Presentation</vt:lpstr>
      <vt:lpstr>Sample B, edge of something (not Li)</vt:lpstr>
      <vt:lpstr>PowerPoint Presentation</vt:lpstr>
      <vt:lpstr>Edge of deposition?</vt:lpstr>
      <vt:lpstr>Edge of deposition (EoD)</vt:lpstr>
      <vt:lpstr>EoD</vt:lpstr>
      <vt:lpstr>EoD</vt:lpstr>
      <vt:lpstr>0.3 mm in from the EoD in previous slide</vt:lpstr>
      <vt:lpstr>EoD</vt:lpstr>
      <vt:lpstr>0.3 mm from EOD</vt:lpstr>
      <vt:lpstr>EoD </vt:lpstr>
      <vt:lpstr>EoD (?)</vt:lpstr>
      <vt:lpstr>EoD</vt:lpstr>
      <vt:lpstr>EoD</vt:lpstr>
      <vt:lpstr>EoD</vt:lpstr>
      <vt:lpstr>1 mm towards center from EoD</vt:lpstr>
      <vt:lpstr>2mm towards center from EoD</vt:lpstr>
      <vt:lpstr>3mm towards center from EoD</vt:lpstr>
      <vt:lpstr>4 mm towards center from EoD</vt:lpstr>
      <vt:lpstr>PowerPoint Presentation</vt:lpstr>
      <vt:lpstr>Sample D, center</vt:lpstr>
      <vt:lpstr>Sample D, center</vt:lpstr>
      <vt:lpstr>PowerPoint Presentation</vt:lpstr>
      <vt:lpstr>Sample C, edge</vt:lpstr>
      <vt:lpstr>Sample C, EoD or outside</vt:lpstr>
      <vt:lpstr>Further towards center, EoD?</vt:lpstr>
      <vt:lpstr>EoD</vt:lpstr>
      <vt:lpstr>Further towards egdge *from last position</vt:lpstr>
      <vt:lpstr>EoD</vt:lpstr>
      <vt:lpstr>EoD</vt:lpstr>
      <vt:lpstr>Beam damage to Li</vt:lpstr>
      <vt:lpstr>1 mm towards center from EoD </vt:lpstr>
      <vt:lpstr>2mm towards center from EoD</vt:lpstr>
      <vt:lpstr>3 mm towards center from EoD</vt:lpstr>
      <vt:lpstr>4mm towards center from EoD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Gottfrid sample A (center ?)</dc:title>
  <dc:creator>PHI</dc:creator>
  <cp:lastModifiedBy>PHI</cp:lastModifiedBy>
  <cp:revision>24</cp:revision>
  <dcterms:created xsi:type="dcterms:W3CDTF">2024-02-06T14:48:00Z</dcterms:created>
  <dcterms:modified xsi:type="dcterms:W3CDTF">2024-02-06T18:07:19Z</dcterms:modified>
</cp:coreProperties>
</file>